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00DC0-2263-4447-B4F4-3B1AF576E70B}" type="datetimeFigureOut">
              <a:rPr kumimoji="1" lang="ja-JP" altLang="en-US" smtClean="0"/>
              <a:pPr/>
              <a:t>2012/8/3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31BB-B9E2-44FC-88AE-5280874CD08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廣橋第一病院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0253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[比較]人口千人あたりの医師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690223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Kyoko Harada</dc:creator>
  <cp:lastModifiedBy>Kyoko Harada</cp:lastModifiedBy>
  <cp:revision>1</cp:revision>
  <dcterms:created xsi:type="dcterms:W3CDTF">2012-08-03T05:23:42Z</dcterms:created>
  <dcterms:modified xsi:type="dcterms:W3CDTF">2012-08-03T05:29:39Z</dcterms:modified>
</cp:coreProperties>
</file>