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54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89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7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42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8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52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34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5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1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3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26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3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4AC7-703E-437C-8919-D9DB130DD2CA}" type="datetimeFigureOut">
              <a:rPr kumimoji="1" lang="ja-JP" altLang="en-US" smtClean="0"/>
              <a:t>2013/2/6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A2218-E929-4C16-8563-5F26FC21BB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81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70" y="962822"/>
            <a:ext cx="8396868" cy="4777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802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Kyoko Harada</dc:creator>
  <cp:lastModifiedBy>Kyoko Harada</cp:lastModifiedBy>
  <cp:revision>1</cp:revision>
  <dcterms:created xsi:type="dcterms:W3CDTF">2013-02-06T02:31:07Z</dcterms:created>
  <dcterms:modified xsi:type="dcterms:W3CDTF">2013-02-06T02:35:01Z</dcterms:modified>
</cp:coreProperties>
</file>